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4b050b323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4b050b323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4b050b323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4b050b323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4b050b323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4b050b323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4b050b323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4b050b323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54b050b323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54b050b323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gif"/><Relationship Id="rId4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Bloodwavez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1/2 checkpoint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Eftimie Traian, Seniuc Andrei</a:t>
            </a:r>
            <a:r>
              <a:rPr lang="ro"/>
              <a:t>, D</a:t>
            </a:r>
            <a:r>
              <a:rPr lang="ro"/>
              <a:t>ițoiu Stefan</a:t>
            </a:r>
            <a:r>
              <a:rPr lang="ro"/>
              <a:t>, A</a:t>
            </a:r>
            <a:r>
              <a:rPr lang="ro"/>
              <a:t>ntonie </a:t>
            </a:r>
            <a:r>
              <a:rPr lang="ro"/>
              <a:t>Matei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Ideea proiectului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3206825" y="1559225"/>
            <a:ext cx="5010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Joc survival, pixel art, 2D, top-down, combat + acțiune cu elemente de progresie de tip RPG și aventură rogue-like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Personajul are diferite arme pentru a se lupta cu </a:t>
            </a:r>
            <a:r>
              <a:rPr lang="ro"/>
              <a:t>diferiți</a:t>
            </a:r>
            <a:r>
              <a:rPr lang="ro"/>
              <a:t> inamicii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Power-ups, inventar, upgrades si moneda interna a jocului pentru economy si management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Organizare pe nivele, de la 1 la 10, fiecare cu un boss fight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Inamici cu o dificultate dinamica in functie de nivel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4" title="player_dash_mirro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0050" y="167900"/>
            <a:ext cx="1540225" cy="136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 rotWithShape="1">
          <a:blip r:embed="rId4">
            <a:alphaModFix/>
          </a:blip>
          <a:srcRect b="31866" l="0" r="54360" t="0"/>
          <a:stretch/>
        </p:blipFill>
        <p:spPr>
          <a:xfrm>
            <a:off x="1016149" y="1571625"/>
            <a:ext cx="1790251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Arhitectura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567550"/>
            <a:ext cx="5421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Proiect realizat în C++. Performanță e ridicată si memoria și execuția sunt complet sub control.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o"/>
              <a:t>Elementele multimedia (grafica + audio + input) sunt gestionate folosind framework-ul SFML 3.0 (simple fast multimedia library).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o"/>
              <a:t>Codul are o structura modulara, design OOP, de exemplu exista clasele: </a:t>
            </a:r>
            <a:r>
              <a:rPr i="1" lang="ro"/>
              <a:t>Tile, Enemy, Coin, ExpOrb, </a:t>
            </a:r>
            <a:r>
              <a:rPr i="1" lang="ro"/>
              <a:t>Item, …</a:t>
            </a:r>
            <a:r>
              <a:rPr lang="ro"/>
              <a:t>; si clase singleton pentru gestionarea texturilor eficient: </a:t>
            </a:r>
            <a:r>
              <a:rPr i="1" lang="ro"/>
              <a:t>SoundManager, TextureManager,  …</a:t>
            </a:r>
            <a:endParaRPr i="1"/>
          </a:p>
        </p:txBody>
      </p:sp>
      <p:pic>
        <p:nvPicPr>
          <p:cNvPr id="150" name="Google Shape;150;p15" title="enemy_baphomet_walk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26" y="3448050"/>
            <a:ext cx="858750" cy="161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 title="enemy_goblin_attack_mirro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66075" y="3817550"/>
            <a:ext cx="779500" cy="124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8462" y="393750"/>
            <a:ext cx="1488924" cy="155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Aspecte tehnice interesante</a:t>
            </a:r>
            <a:endParaRPr/>
          </a:p>
        </p:txBody>
      </p:sp>
      <p:sp>
        <p:nvSpPr>
          <p:cNvPr id="158" name="Google Shape;158;p16"/>
          <p:cNvSpPr txBox="1"/>
          <p:nvPr>
            <p:ph idx="1" type="body"/>
          </p:nvPr>
        </p:nvSpPr>
        <p:spPr>
          <a:xfrm>
            <a:off x="943400" y="1378525"/>
            <a:ext cx="3933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AI al inamicilor: inamicii urmaresc jucatorul, se feresc, atacă si dau knockback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Texturile sunt extrase din tileset-uri/sprite sheet-uri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Efect de harta infinita (jucatorul nu se misca pe axa X, ci totul din jurul lui se misca </a:t>
            </a:r>
            <a:r>
              <a:rPr lang="ro"/>
              <a:t>în</a:t>
            </a:r>
            <a:r>
              <a:rPr lang="ro"/>
              <a:t> partea opusa)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Level up si xp cu scaling: jucatorul devine puternic </a:t>
            </a:r>
            <a:r>
              <a:rPr lang="ro"/>
              <a:t>în</a:t>
            </a:r>
            <a:r>
              <a:rPr lang="ro"/>
              <a:t> functie de experienta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o"/>
              <a:t>Movement al jucatorului avansat: sistem de dash pentru a se feri de atacuri</a:t>
            </a:r>
            <a:endParaRPr/>
          </a:p>
        </p:txBody>
      </p:sp>
      <p:pic>
        <p:nvPicPr>
          <p:cNvPr id="159" name="Google Shape;159;p16" title="coingif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2924" y="458600"/>
            <a:ext cx="325026" cy="36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 title="2i4mhm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5375" y="1774276"/>
            <a:ext cx="2606400" cy="205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>
            <p:ph idx="1" type="body"/>
          </p:nvPr>
        </p:nvSpPr>
        <p:spPr>
          <a:xfrm>
            <a:off x="1297500" y="1115900"/>
            <a:ext cx="5395500" cy="33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ro"/>
              <a:t>Mai mult content: codul bine structurat permite adaugarea variatiei de: inamici, decoratiuni, arme noi, nivele, upgrade-uri, etc…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ro"/>
              <a:t>Sistem de inventar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ro"/>
              <a:t>AI mai avansat, inamicii vor avea machine learning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ro"/>
              <a:t>Cele 10 nivele si cei 10 bossi (inamici super puternici)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ro"/>
              <a:t>Meniu principal + meniu de pauza</a:t>
            </a:r>
            <a:endParaRPr/>
          </a:p>
        </p:txBody>
      </p:sp>
      <p:sp>
        <p:nvSpPr>
          <p:cNvPr id="166" name="Google Shape;166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Rămase de implementat</a:t>
            </a:r>
            <a:endParaRPr/>
          </a:p>
        </p:txBody>
      </p:sp>
      <p:pic>
        <p:nvPicPr>
          <p:cNvPr id="167" name="Google Shape;167;p17" title="weapon_basic_swor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87337">
            <a:off x="6766800" y="1067900"/>
            <a:ext cx="1225550" cy="300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 txBox="1"/>
          <p:nvPr>
            <p:ph type="title"/>
          </p:nvPr>
        </p:nvSpPr>
        <p:spPr>
          <a:xfrm>
            <a:off x="1015925" y="28400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Vă mulțumim!</a:t>
            </a:r>
            <a:endParaRPr/>
          </a:p>
        </p:txBody>
      </p:sp>
      <p:pic>
        <p:nvPicPr>
          <p:cNvPr id="173" name="Google Shape;173;p18" title="exp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9425" y="88825"/>
            <a:ext cx="1736816" cy="180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8" title="hear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5550" y="1678725"/>
            <a:ext cx="1239650" cy="107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